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28600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71600" y="137160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PRESENTATION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24688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76CADD"/>
                </a:solidFill>
                <a:latin typeface="Arial"/>
              </a:rPr>
              <a:t>Subtitle — Event or Date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3017520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CADCFC"/>
                </a:solidFill>
                <a:latin typeface="Arial"/>
              </a:rPr>
              <a:t>RIM Modernization · RegDesk Platform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356616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BC624"/>
                </a:solidFill>
                <a:latin typeface="Arial"/>
              </a:rPr>
              <a:t>Date · Event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93192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CADCFC"/>
                </a:solidFill>
                <a:latin typeface="Arial"/>
              </a:rPr>
              <a:t>Description or audience context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93408"/>
            <a:ext cx="731520" cy="16459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6693408"/>
            <a:ext cx="731520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463040" y="6693408"/>
            <a:ext cx="731520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194560" y="6693408"/>
            <a:ext cx="731520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457200"/>
            <a:ext cx="2377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rial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1097280"/>
            <a:ext cx="23774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6CADD"/>
                </a:solidFill>
                <a:latin typeface="Arial"/>
              </a:rPr>
              <a:t>Session date ·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400" y="54864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00400" y="59944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40480" y="640080"/>
            <a:ext cx="640080" cy="2560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58768" y="640080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005594"/>
                </a:solidFill>
                <a:latin typeface="Arial"/>
              </a:rPr>
              <a:t>5 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54864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D1C1D"/>
                </a:solidFill>
                <a:latin typeface="Arial"/>
              </a:rPr>
              <a:t>Welcome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896112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CA3AF"/>
                </a:solidFill>
                <a:latin typeface="Arial"/>
              </a:rPr>
              <a:t>Strategic context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00400" y="155448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00400" y="160528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40480" y="1645920"/>
            <a:ext cx="640080" cy="2560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58768" y="1645920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005594"/>
                </a:solidFill>
                <a:latin typeface="Arial"/>
              </a:rPr>
              <a:t>10 min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155448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D1C1D"/>
                </a:solidFill>
                <a:latin typeface="Arial"/>
              </a:rPr>
              <a:t>Platform Overview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1901952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CA3AF"/>
                </a:solidFill>
                <a:latin typeface="Arial"/>
              </a:rPr>
              <a:t>Vision &amp; modules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0" y="256032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00400" y="261112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0" y="2651760"/>
            <a:ext cx="640080" cy="2560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858768" y="2651760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005594"/>
                </a:solidFill>
                <a:latin typeface="Arial"/>
              </a:rPr>
              <a:t>20 min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256032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D1C1D"/>
                </a:solidFill>
                <a:latin typeface="Arial"/>
              </a:rPr>
              <a:t>How It Works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63440" y="2907792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CA3AF"/>
                </a:solidFill>
                <a:latin typeface="Arial"/>
              </a:rPr>
              <a:t>Demo &amp; walkthrough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00400" y="356616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200400" y="361696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40480" y="3657600"/>
            <a:ext cx="640080" cy="2560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858768" y="3657600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005594"/>
                </a:solidFill>
                <a:latin typeface="Arial"/>
              </a:rPr>
              <a:t>10 min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63440" y="356616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D1C1D"/>
                </a:solidFill>
                <a:latin typeface="Arial"/>
              </a:rPr>
              <a:t>Transformation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63440" y="3913632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CA3AF"/>
                </a:solidFill>
                <a:latin typeface="Arial"/>
              </a:rPr>
              <a:t>Real proof points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00400" y="4572000"/>
            <a:ext cx="45720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00400" y="4622800"/>
            <a:ext cx="457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05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40480" y="4663440"/>
            <a:ext cx="640080" cy="25603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858768" y="4663440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i="0">
                <a:solidFill>
                  <a:srgbClr val="005594"/>
                </a:solidFill>
                <a:latin typeface="Arial"/>
              </a:rPr>
              <a:t>5 min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63440" y="457200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D1C1D"/>
                </a:solidFill>
                <a:latin typeface="Arial"/>
              </a:rPr>
              <a:t>Wrap Up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63440" y="4919472"/>
            <a:ext cx="6858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9CA3AF"/>
                </a:solidFill>
                <a:latin typeface="Arial"/>
              </a:rPr>
              <a:t>Next steps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-1371600"/>
            <a:ext cx="4572000" cy="6400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466AB1"/>
                </a:solidFill>
                <a:latin typeface="Arial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0" y="13716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BC624"/>
                </a:solidFill>
                <a:latin typeface="Arial"/>
              </a:rPr>
              <a:t>SEGMENT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920240"/>
            <a:ext cx="6400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Arial"/>
              </a:rPr>
              <a:t>Section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3200400"/>
            <a:ext cx="6400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76CADD"/>
                </a:solidFill>
                <a:latin typeface="Arial"/>
              </a:rPr>
              <a:t>Supporting subtitle or quote text goes here.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3047238" cy="5486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40080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40080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40080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Slide Title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" y="1005840"/>
            <a:ext cx="54864" cy="36576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9144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Key insight or finding number one — short and punchy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1828800"/>
            <a:ext cx="54864" cy="36576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Supporting point with context — keep it to one line ideally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5760" y="2651760"/>
            <a:ext cx="54864" cy="36576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" y="25603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Third bullet with data or proof point — quantify where possible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65760" y="3474720"/>
            <a:ext cx="54864" cy="36576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3832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1D1C1D"/>
                </a:solidFill>
                <a:latin typeface="Arial"/>
              </a:rPr>
              <a:t>Action item or next step — clear and actionable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74320" y="6601968"/>
            <a:ext cx="91440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718096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3047238" cy="5486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40080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40080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40080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Two-Column Slide Title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" y="822960"/>
            <a:ext cx="5394960" cy="53035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9144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5594"/>
                </a:solidFill>
                <a:latin typeface="Arial"/>
              </a:rPr>
              <a:t>Left Column Header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46304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D1C1D"/>
                </a:solidFill>
                <a:latin typeface="Arial"/>
              </a:rPr>
              <a:t>Content for the left column goes here.
• Bullet point one
• Bullet point two
• Bullet point three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822960"/>
            <a:ext cx="5394960" cy="53035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40" y="91440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5594"/>
                </a:solidFill>
                <a:latin typeface="Arial"/>
              </a:rPr>
              <a:t>Right Column Header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146304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D1C1D"/>
                </a:solidFill>
                <a:latin typeface="Arial"/>
              </a:rPr>
              <a:t>Content for the right column goes here.
• Bullet point one
• Bullet point two
• Bullet point three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74320" y="6601968"/>
            <a:ext cx="91440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718096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400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0"/>
            <a:ext cx="3047238" cy="54864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047238" y="640080"/>
            <a:ext cx="304723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4476" y="640080"/>
            <a:ext cx="304723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1714" y="640080"/>
            <a:ext cx="304723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914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Proven Results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" y="1005840"/>
            <a:ext cx="347472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1480" y="1051560"/>
            <a:ext cx="3474720" cy="41148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" y="1005840"/>
            <a:ext cx="347472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65760" y="1005840"/>
            <a:ext cx="3474720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1280160"/>
            <a:ext cx="3474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200" b="1" i="0">
                <a:solidFill>
                  <a:srgbClr val="005594"/>
                </a:solidFill>
                <a:latin typeface="Arial"/>
              </a:rPr>
              <a:t>70%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291840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718096"/>
                </a:solidFill>
                <a:latin typeface="Arial"/>
              </a:rPr>
              <a:t>Reduction in document-hunting time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1005840"/>
            <a:ext cx="347472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43400" y="1051560"/>
            <a:ext cx="3474720" cy="41148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297680" y="1005840"/>
            <a:ext cx="347472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97680" y="1005840"/>
            <a:ext cx="3474720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97680" y="1280160"/>
            <a:ext cx="3474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200" b="1" i="0">
                <a:solidFill>
                  <a:srgbClr val="005594"/>
                </a:solidFill>
                <a:latin typeface="Arial"/>
              </a:rPr>
              <a:t>40%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9120" y="3291840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718096"/>
                </a:solidFill>
                <a:latin typeface="Arial"/>
              </a:rPr>
              <a:t>Faster audit completion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0" y="1005840"/>
            <a:ext cx="347472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275320" y="1051560"/>
            <a:ext cx="3474720" cy="41148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29600" y="1005840"/>
            <a:ext cx="347472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29600" y="1005840"/>
            <a:ext cx="3474720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0" y="1280160"/>
            <a:ext cx="3474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200" b="1" i="0">
                <a:solidFill>
                  <a:srgbClr val="005594"/>
                </a:solidFill>
                <a:latin typeface="Arial"/>
              </a:rPr>
              <a:t>Zero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3291840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718096"/>
                </a:solidFill>
                <a:latin typeface="Arial"/>
              </a:rPr>
              <a:t>Missed renewal deadlines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83680"/>
            <a:ext cx="12188952" cy="274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4320" y="6601968"/>
            <a:ext cx="91440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718096"/>
                </a:solidFill>
                <a:latin typeface="Arial"/>
              </a:rPr>
              <a:t>© RegDesk 2026 — Confidential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062984" cy="20116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062984" y="0"/>
            <a:ext cx="4062984" cy="20116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25968" y="0"/>
            <a:ext cx="4062984" cy="201168"/>
          </a:xfrm>
          <a:prstGeom prst="rect">
            <a:avLst/>
          </a:prstGeom>
          <a:solidFill>
            <a:srgbClr val="003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1371600"/>
            <a:ext cx="8229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 i="1">
                <a:solidFill>
                  <a:srgbClr val="FFFFFF"/>
                </a:solidFill>
                <a:latin typeface="Arial"/>
              </a:rPr>
              <a:t>"Closing quote or thank you message goes here."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0175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9CA3AF"/>
                </a:solidFill>
                <a:latin typeface="Arial"/>
              </a:rPr>
              <a:t>Speaker Name, Title  ·  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393192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93408"/>
            <a:ext cx="3047238" cy="16459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6693408"/>
            <a:ext cx="3047238" cy="164592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6693408"/>
            <a:ext cx="3047238" cy="164592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6693408"/>
            <a:ext cx="3047238" cy="164592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