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7160"/>
            <a:ext cx="1295801" cy="548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0" y="73152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Arial"/>
              </a:rPr>
              <a:t>Current AI Features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45720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C0D9E7"/>
                </a:solidFill>
                <a:latin typeface="Arial"/>
              </a:rPr>
              <a:t>How AI Powers the RegDesk Platform Today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822960"/>
            <a:ext cx="3047238" cy="50800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047238" y="822960"/>
            <a:ext cx="3047238" cy="508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4476" y="822960"/>
            <a:ext cx="3047238" cy="508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41714" y="822960"/>
            <a:ext cx="3047238" cy="50800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58876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AAAAAA"/>
                </a:solidFill>
                <a:latin typeface="Arial"/>
              </a:rPr>
              <a:t>© RegDesk 2026  |  For informational purposes only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88760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FBC624"/>
                </a:solidFill>
                <a:latin typeface="Arial"/>
              </a:rPr>
              <a:t>Slide 1 of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032" y="103835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5760" y="112979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" y="111150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Regulatory Intelligence Search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" y="135839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AI-powered semantic search across 120+ markets — surfaces relevant regulations, standards, and guidance instantly.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63056" y="103835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2784" y="112979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74536" y="111150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Document Comparison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74536" y="135839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Automated diff between two document versions — identifies additions, deletions, and structural changes.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6032" y="240868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5760" y="250012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" y="248183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Submission Builder Autofill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" y="272872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AI maps product data to eSTAR and submission wizard fields, reducing manual entry significantly.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63056" y="240868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72784" y="250012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74536" y="248183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Market Gap Analysis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74536" y="272872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Compares published regulatory content vs. agency sources — flags missing or outdated data across markets.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6032" y="377901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387045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🏷️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512" y="385216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Labeling Requirements Research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7512" y="409905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Generates country-specific labeling requirements: UDI, symbols, language, authorized rep, and more.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63056" y="377901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72784" y="387045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74536" y="385216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Scanned PDF Translation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74536" y="409905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Translates regulatory PDFs from any language to English while preserving the original formatting.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56032" y="514934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65760" y="524078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📊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512" y="522249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Regulatory Reporting &amp; Analytics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7512" y="546938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Auto-generates trackings reports, status dashboards, and submission activity analytics.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63056" y="514934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72784" y="524078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🤖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74536" y="522249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AIS Data Manager AI Chat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74536" y="546938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Conversational AI assistant for internal team queries, data lookups, and on-demand report generation.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7160"/>
            <a:ext cx="1295801" cy="548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0" y="73152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Arial"/>
              </a:rPr>
              <a:t>AI Agents — What We Can Build Next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45720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C0D9E7"/>
                </a:solidFill>
                <a:latin typeface="Arial"/>
              </a:rPr>
              <a:t>Agentic AI workflows to transform regulatory operations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822960"/>
            <a:ext cx="3047238" cy="50800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047238" y="822960"/>
            <a:ext cx="3047238" cy="508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4476" y="822960"/>
            <a:ext cx="3047238" cy="508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41714" y="822960"/>
            <a:ext cx="3047238" cy="50800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58876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AAAAAA"/>
                </a:solidFill>
                <a:latin typeface="Arial"/>
              </a:rPr>
              <a:t>© RegDesk 2026  |  For informational purposes only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88760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FBC624"/>
                </a:solidFill>
                <a:latin typeface="Arial"/>
              </a:rPr>
              <a:t>Slide 2 of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032" y="103835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56032" y="103835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112979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" y="111150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Submission Drafting Agent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" y="135839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Takes a product brief, selects the right pathway, fills the submission form, and validates against current requirements.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63056" y="103835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63056" y="103835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72784" y="112979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4536" y="111150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Regulatory Change Monitor Agent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74536" y="135839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Watches agency websites for new guidance and standards; auto-notifies teams of impacted submissions.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6032" y="240868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56032" y="240868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5760" y="250012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" y="248183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Pre-Submission Review Agent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7512" y="272872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Acts as a virtual reviewer — checks submissions for completeness and common deficiency patterns before filing.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63056" y="240868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163056" y="240868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72784" y="250012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🗺️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74536" y="248183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Market Entry Strategy Agent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74536" y="272872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Given a device and target markets, generates a prioritized roadmap with timelines, costs, and pathway recommendations.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6032" y="377901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56032" y="377901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5760" y="387045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7512" y="385216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Compliance Audit Agent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7512" y="409905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Scans existing registrations against current requirements; generates risk-ranked compliance gap reports.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63056" y="377901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163056" y="377901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272784" y="387045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74536" y="385216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Multi-Market Dossier Agent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74536" y="409905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Adapts a core technical file for multiple jurisdictions simultaneously; generates country-specific appendices.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56032" y="514934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56032" y="514934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65760" y="524078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7512" y="522249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Client Regulatory Copilot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7512" y="546938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Embedded AI assistant for RegDesk clients — answers regulatory questions and guides users through submissions in real time.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63056" y="5149342"/>
            <a:ext cx="5769864" cy="1278890"/>
          </a:xfrm>
          <a:prstGeom prst="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163056" y="5149342"/>
            <a:ext cx="50800" cy="127889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272784" y="5240782"/>
            <a:ext cx="32004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latin typeface="Arial"/>
              </a:rPr>
              <a:t>⚡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74536" y="5222494"/>
            <a:ext cx="526694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5594"/>
                </a:solidFill>
                <a:latin typeface="Arial"/>
              </a:rPr>
              <a:t>Why Now?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74536" y="5469382"/>
            <a:ext cx="5266944" cy="913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Arial"/>
              </a:rPr>
              <a:t>Modern LLMs + RegDesk's regulatory database = the foundation to build all of these agents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